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03" r:id="rId3"/>
    <p:sldId id="302" r:id="rId4"/>
    <p:sldId id="299" r:id="rId5"/>
    <p:sldId id="293" r:id="rId6"/>
    <p:sldId id="277" r:id="rId7"/>
    <p:sldId id="300" r:id="rId8"/>
    <p:sldId id="301" r:id="rId9"/>
    <p:sldId id="275" r:id="rId10"/>
    <p:sldId id="296" r:id="rId11"/>
    <p:sldId id="280" r:id="rId12"/>
    <p:sldId id="290" r:id="rId13"/>
    <p:sldId id="259" r:id="rId14"/>
    <p:sldId id="292" r:id="rId15"/>
    <p:sldId id="260" r:id="rId16"/>
    <p:sldId id="283" r:id="rId17"/>
    <p:sldId id="285" r:id="rId18"/>
    <p:sldId id="266" r:id="rId19"/>
    <p:sldId id="28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EDBB8-449D-4D64-94F4-DE204F7D8CF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B6C13-26C3-4EBA-A0ED-E681D77F722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6F4EA-631C-4B8D-9967-62D5C3C43A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B2B78-602B-4F19-ACFD-21E5535FC3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2.png"/><Relationship Id="rId3" Type="http://schemas.microsoft.com/office/2007/relationships/media" Target="../media/media10.m4a"/><Relationship Id="rId2" Type="http://schemas.openxmlformats.org/officeDocument/2006/relationships/audio" Target="../media/media10.m4a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3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microsoft.com/office/2007/relationships/media" Target="../media/media13.m4a"/><Relationship Id="rId4" Type="http://schemas.openxmlformats.org/officeDocument/2006/relationships/audio" Target="../media/media13.m4a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3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2.png"/><Relationship Id="rId3" Type="http://schemas.microsoft.com/office/2007/relationships/media" Target="../media/media17.m4a"/><Relationship Id="rId2" Type="http://schemas.openxmlformats.org/officeDocument/2006/relationships/audio" Target="../media/media17.m4a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microsoft.com/office/2007/relationships/media" Target="../media/media3.m4a"/><Relationship Id="rId3" Type="http://schemas.openxmlformats.org/officeDocument/2006/relationships/audio" Target="../media/media3.m4a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image" Target="../media/image2.png"/><Relationship Id="rId3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6144" y="3283363"/>
            <a:ext cx="53703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rial Rounded MT Bold" panose="020F0704030504030204" pitchFamily="34" charset="0"/>
              </a:rPr>
              <a:t>MÔN </a:t>
            </a:r>
            <a:r>
              <a:rPr lang="en-US" sz="600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rial Rounded MT Bold" panose="020F0704030504030204" pitchFamily="34" charset="0"/>
              </a:rPr>
              <a:t>GDCD</a:t>
            </a:r>
            <a:r>
              <a:rPr lang="vi-VN" sz="600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rial Rounded MT Bold" panose="020F0704030504030204" pitchFamily="34" charset="0"/>
              </a:rPr>
              <a:t> 8</a:t>
            </a:r>
            <a:r>
              <a:rPr lang="en-US" sz="600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rial Rounded MT Bold" panose="020F0704030504030204" pitchFamily="34" charset="0"/>
              </a:rPr>
              <a:t> 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5462458"/>
            <a:ext cx="454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HOÀNG KIM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1317812"/>
            <a:ext cx="8731684" cy="15013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380999" y="1398943"/>
            <a:ext cx="9753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</a:t>
            </a:r>
            <a:endParaRPr lang="vi-VN" sz="4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vi-VN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THCS NGUYỄN VĂN BÉ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4"/>
    </mc:Choice>
    <mc:Fallback>
      <p:transition spd="slow" advTm="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3082" y="-394395"/>
            <a:ext cx="8153400" cy="1676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0" y="291405"/>
            <a:ext cx="762000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BÀI 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23193"/>
            <a:ext cx="5257800" cy="42538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200" y="2133597"/>
            <a:ext cx="4876800" cy="365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vi-VN" sz="4000" dirty="0" smtClean="0">
                <a:latin typeface="Rockwell" panose="02060603020205020403" pitchFamily="18" charset="0"/>
              </a:rPr>
              <a:t>    </a:t>
            </a:r>
            <a:endParaRPr lang="vi-VN" sz="4000" dirty="0" smtClean="0">
              <a:latin typeface="Rockwell" panose="02060603020205020403" pitchFamily="18" charset="0"/>
            </a:endParaRPr>
          </a:p>
          <a:p>
            <a:pPr algn="just">
              <a:buFontTx/>
              <a:buNone/>
            </a:pPr>
            <a:r>
              <a:rPr lang="vi-VN" sz="4000" b="1" dirty="0">
                <a:solidFill>
                  <a:srgbClr val="000099"/>
                </a:solidFill>
                <a:latin typeface="Rockwell" panose="02060603020205020403" pitchFamily="18" charset="0"/>
              </a:rPr>
              <a:t> </a:t>
            </a:r>
            <a:r>
              <a:rPr lang="vi-VN" sz="4000" b="1" dirty="0" smtClean="0">
                <a:solidFill>
                  <a:srgbClr val="000099"/>
                </a:solidFill>
                <a:latin typeface="Rockwell" panose="02060603020205020403" pitchFamily="18" charset="0"/>
              </a:rPr>
              <a:t>  </a:t>
            </a:r>
            <a:r>
              <a:rPr lang="en-US" sz="4000" b="1" dirty="0" err="1" smtClean="0">
                <a:solidFill>
                  <a:srgbClr val="000099"/>
                </a:solidFill>
                <a:latin typeface="Rockwell" panose="02060603020205020403" pitchFamily="18" charset="0"/>
              </a:rPr>
              <a:t>Lẽ</a:t>
            </a:r>
            <a:r>
              <a:rPr lang="en-US" sz="4000" b="1" dirty="0" smtClean="0">
                <a:solidFill>
                  <a:srgbClr val="000099"/>
                </a:solidFill>
                <a:latin typeface="Rockwell" panose="02060603020205020403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Rockwell" panose="02060603020205020403" pitchFamily="18" charset="0"/>
              </a:rPr>
              <a:t>phải</a:t>
            </a:r>
            <a:r>
              <a:rPr lang="en-US" sz="4000" b="1" dirty="0" smtClean="0">
                <a:solidFill>
                  <a:srgbClr val="000099"/>
                </a:solidFill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là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những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điều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đúng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đắn</a:t>
            </a:r>
            <a:r>
              <a:rPr lang="en-US" sz="4000" dirty="0" smtClean="0">
                <a:latin typeface="Rockwell" panose="02060603020205020403" pitchFamily="18" charset="0"/>
              </a:rPr>
              <a:t>, </a:t>
            </a:r>
            <a:r>
              <a:rPr lang="en-US" sz="4000" dirty="0" err="1" smtClean="0">
                <a:latin typeface="Rockwell" panose="02060603020205020403" pitchFamily="18" charset="0"/>
              </a:rPr>
              <a:t>phù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hợp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đạo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lí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và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lợi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ích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chung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của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xã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 smtClean="0">
                <a:latin typeface="Rockwell" panose="02060603020205020403" pitchFamily="18" charset="0"/>
              </a:rPr>
              <a:t>hội</a:t>
            </a:r>
            <a:r>
              <a:rPr lang="en-US" sz="4000" dirty="0" smtClean="0">
                <a:latin typeface="Rockwell" panose="02060603020205020403" pitchFamily="18" charset="0"/>
              </a:rPr>
              <a:t>.</a:t>
            </a:r>
            <a:endParaRPr lang="en-US" sz="4000" dirty="0" smtClean="0">
              <a:latin typeface="Rockwell" panose="02060603020205020403" pitchFamily="18" charset="0"/>
            </a:endParaRPr>
          </a:p>
          <a:p>
            <a:pPr algn="just">
              <a:buFontTx/>
              <a:buNone/>
            </a:pPr>
            <a:endParaRPr lang="en-US" sz="4000" dirty="0" smtClean="0">
              <a:latin typeface="Rockwell" panose="020606030202050204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6" y="3859306"/>
            <a:ext cx="3823447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7"/>
    </mc:Choice>
    <mc:Fallback>
      <p:transition spd="slow" advTm="17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1371600" y="152400"/>
            <a:ext cx="6629400" cy="106680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+mj-lt"/>
              </a:rPr>
              <a:t>Tôn trọng lẽ phải là:</a:t>
            </a:r>
            <a:endParaRPr lang="en-US" sz="4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340224"/>
            <a:ext cx="8534400" cy="533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340224"/>
            <a:ext cx="8458200" cy="4463210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Rockwell" panose="02060603020205020403" pitchFamily="18" charset="0"/>
              </a:rPr>
              <a:t>C</a:t>
            </a:r>
            <a:r>
              <a:rPr lang="en-US" sz="4000" dirty="0" err="1" smtClean="0">
                <a:latin typeface="Rockwell" panose="02060603020205020403" pitchFamily="18" charset="0"/>
              </a:rPr>
              <a:t>ông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nhận</a:t>
            </a:r>
            <a:r>
              <a:rPr lang="en-US" sz="4000" dirty="0">
                <a:latin typeface="Rockwell" panose="02060603020205020403" pitchFamily="18" charset="0"/>
              </a:rPr>
              <a:t>, </a:t>
            </a:r>
            <a:r>
              <a:rPr lang="en-US" sz="4000" dirty="0" err="1">
                <a:latin typeface="Rockwell" panose="02060603020205020403" pitchFamily="18" charset="0"/>
              </a:rPr>
              <a:t>ủng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hộ</a:t>
            </a:r>
            <a:r>
              <a:rPr lang="en-US" sz="4000" dirty="0">
                <a:latin typeface="Rockwell" panose="02060603020205020403" pitchFamily="18" charset="0"/>
              </a:rPr>
              <a:t>, </a:t>
            </a:r>
            <a:r>
              <a:rPr lang="en-US" sz="4000" dirty="0" err="1">
                <a:latin typeface="Rockwell" panose="02060603020205020403" pitchFamily="18" charset="0"/>
              </a:rPr>
              <a:t>tuân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theo</a:t>
            </a:r>
            <a:r>
              <a:rPr lang="en-US" sz="4000" dirty="0">
                <a:latin typeface="Rockwell" panose="02060603020205020403" pitchFamily="18" charset="0"/>
              </a:rPr>
              <a:t>, </a:t>
            </a:r>
            <a:r>
              <a:rPr lang="en-US" sz="4000" dirty="0" err="1">
                <a:latin typeface="Rockwell" panose="02060603020205020403" pitchFamily="18" charset="0"/>
              </a:rPr>
              <a:t>bảo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vệ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những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điều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đúng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đắn</a:t>
            </a:r>
            <a:r>
              <a:rPr lang="en-US" sz="4000" dirty="0">
                <a:latin typeface="Rockwell" panose="02060603020205020403" pitchFamily="18" charset="0"/>
              </a:rPr>
              <a:t>. </a:t>
            </a:r>
            <a:endParaRPr lang="vi-VN" sz="4000" dirty="0" smtClean="0">
              <a:latin typeface="Rockwell" panose="02060603020205020403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endParaRPr lang="vi-VN" sz="4000" dirty="0" smtClean="0">
              <a:latin typeface="Rockwell" panose="02060603020205020403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Rockwell" panose="02060603020205020403" pitchFamily="18" charset="0"/>
              </a:rPr>
              <a:t>Biết</a:t>
            </a:r>
            <a:r>
              <a:rPr lang="en-US" sz="4000" dirty="0" smtClean="0">
                <a:latin typeface="Rockwell" panose="02060603020205020403" pitchFamily="18" charset="0"/>
              </a:rPr>
              <a:t> </a:t>
            </a:r>
            <a:r>
              <a:rPr lang="vi-VN" sz="4000" dirty="0"/>
              <a:t>tự </a:t>
            </a:r>
            <a:r>
              <a:rPr lang="en-US" sz="4000" dirty="0" err="1">
                <a:latin typeface="Rockwell" panose="02060603020205020403" pitchFamily="18" charset="0"/>
              </a:rPr>
              <a:t>điều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chỉnh</a:t>
            </a:r>
            <a:r>
              <a:rPr lang="vi-VN" sz="4000" dirty="0"/>
              <a:t> suy nghĩ,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hành</a:t>
            </a:r>
            <a:r>
              <a:rPr lang="en-US" sz="4000" dirty="0">
                <a:latin typeface="Rockwell" panose="02060603020205020403" pitchFamily="18" charset="0"/>
              </a:rPr>
              <a:t> vi </a:t>
            </a:r>
            <a:r>
              <a:rPr lang="en-US" sz="4000" dirty="0" err="1">
                <a:latin typeface="Rockwell" panose="02060603020205020403" pitchFamily="18" charset="0"/>
              </a:rPr>
              <a:t>của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mình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theo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hướng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tích</a:t>
            </a:r>
            <a:r>
              <a:rPr lang="en-US" sz="4000" dirty="0">
                <a:latin typeface="Rockwell" panose="02060603020205020403" pitchFamily="18" charset="0"/>
              </a:rPr>
              <a:t> </a:t>
            </a:r>
            <a:r>
              <a:rPr lang="en-US" sz="4000" dirty="0" err="1">
                <a:latin typeface="Rockwell" panose="02060603020205020403" pitchFamily="18" charset="0"/>
              </a:rPr>
              <a:t>cực</a:t>
            </a:r>
            <a:r>
              <a:rPr lang="vi-VN" sz="4000" dirty="0" smtClean="0"/>
              <a:t>.</a:t>
            </a:r>
            <a:endParaRPr lang="vi-VN" sz="4000" dirty="0" smtClean="0"/>
          </a:p>
          <a:p>
            <a:pPr lvl="0" algn="just">
              <a:buFont typeface="Wingdings" panose="05000000000000000000" pitchFamily="2" charset="2"/>
              <a:buChar char="Ø"/>
            </a:pPr>
            <a:endParaRPr lang="vi-VN" sz="4000" dirty="0" smtClean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Rockwell" panose="02060603020205020403" pitchFamily="18" charset="0"/>
              </a:rPr>
              <a:t>Không chấp nhận và không làm những điều sai trái.</a:t>
            </a:r>
            <a:endParaRPr lang="en-US" sz="4000" dirty="0">
              <a:latin typeface="Rockwell" panose="020606030202050204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14"/>
    </mc:Choice>
    <mc:Fallback>
      <p:transition spd="slow" advTm="5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1752600"/>
          <a:ext cx="8229600" cy="4788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800" dirty="0"/>
                    </a:p>
                  </a:txBody>
                  <a:tcPr/>
                </a:tc>
              </a:tr>
              <a:tr h="4048909">
                <a:tc>
                  <a:txBody>
                    <a:bodyPr/>
                    <a:lstStyle/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Char char="-"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ầm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ĩ,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dẫm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auto">
                        <a:spcBef>
                          <a:spcPct val="2000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bừa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4800" y="274638"/>
            <a:ext cx="8458200" cy="1295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35083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22"/>
    </mc:Choice>
    <mc:Fallback>
      <p:transition spd="slow" advTm="5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1" y="2590801"/>
            <a:ext cx="2286001" cy="21678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4" name="Text Box 17"/>
          <p:cNvSpPr txBox="1">
            <a:spLocks noChangeArrowheads="1"/>
          </p:cNvSpPr>
          <p:nvPr/>
        </p:nvSpPr>
        <p:spPr bwMode="gray">
          <a:xfrm>
            <a:off x="366656" y="5121536"/>
            <a:ext cx="2443163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000" b="1" dirty="0" smtClean="0">
                <a:solidFill>
                  <a:srgbClr val="7030A0"/>
                </a:solidFill>
                <a:latin typeface="UVN Da Lat" pitchFamily="66" charset="0"/>
              </a:rPr>
              <a:t>Thái độ</a:t>
            </a:r>
            <a:endParaRPr lang="en-US" sz="4000" b="1" dirty="0">
              <a:solidFill>
                <a:srgbClr val="7030A0"/>
              </a:solidFill>
              <a:latin typeface="UVN Da Lat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4" y="2590801"/>
            <a:ext cx="2447365" cy="21423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17" y="2590801"/>
            <a:ext cx="2425403" cy="22069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7" name="Text Box 17"/>
          <p:cNvSpPr txBox="1">
            <a:spLocks noChangeArrowheads="1"/>
          </p:cNvSpPr>
          <p:nvPr/>
        </p:nvSpPr>
        <p:spPr bwMode="gray">
          <a:xfrm>
            <a:off x="3048001" y="4924961"/>
            <a:ext cx="3321420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000" b="1" dirty="0" smtClean="0">
                <a:solidFill>
                  <a:schemeClr val="tx2"/>
                </a:solidFill>
                <a:latin typeface="UVN Da Lat" pitchFamily="66" charset="0"/>
              </a:rPr>
              <a:t>Cử chỉ, hành động</a:t>
            </a:r>
            <a:endParaRPr lang="en-US" sz="4000" b="1" dirty="0">
              <a:solidFill>
                <a:schemeClr val="tx2"/>
              </a:solidFill>
              <a:latin typeface="UVN Da Lat" pitchFamily="66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gray">
          <a:xfrm>
            <a:off x="6477000" y="5290558"/>
            <a:ext cx="2443163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C00000"/>
                </a:solidFill>
                <a:latin typeface="UVN Da Lat" pitchFamily="66" charset="0"/>
              </a:rPr>
              <a:t>L</a:t>
            </a:r>
            <a:r>
              <a:rPr lang="vi-VN" sz="4000" b="1" dirty="0" smtClean="0">
                <a:solidFill>
                  <a:srgbClr val="C00000"/>
                </a:solidFill>
                <a:latin typeface="UVN Da Lat" pitchFamily="66" charset="0"/>
              </a:rPr>
              <a:t>ời nói</a:t>
            </a:r>
            <a:endParaRPr lang="en-US" sz="4000" b="1" dirty="0">
              <a:solidFill>
                <a:srgbClr val="C00000"/>
              </a:solidFill>
              <a:latin typeface="UVN Da Lat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9242" y="355001"/>
            <a:ext cx="6019800" cy="1752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9"/>
          <p:cNvSpPr>
            <a:spLocks noGrp="1" noChangeArrowheads="1"/>
          </p:cNvSpPr>
          <p:nvPr>
            <p:ph type="title"/>
          </p:nvPr>
        </p:nvSpPr>
        <p:spPr>
          <a:xfrm>
            <a:off x="535218" y="586652"/>
            <a:ext cx="8229600" cy="1143000"/>
          </a:xfrm>
        </p:spPr>
        <p:txBody>
          <a:bodyPr>
            <a:noAutofit/>
          </a:bodyPr>
          <a:lstStyle/>
          <a:p>
            <a:r>
              <a:rPr lang="vi-VN" sz="8000" b="1" u="sng" dirty="0" smtClean="0">
                <a:latin typeface="UVN Chim Bien" pitchFamily="18" charset="0"/>
              </a:rPr>
              <a:t>2</a:t>
            </a:r>
            <a:r>
              <a:rPr lang="en-US" sz="8000" b="1" u="sng" dirty="0" smtClean="0">
                <a:latin typeface="UVN Chim Bien" pitchFamily="18" charset="0"/>
              </a:rPr>
              <a:t>.</a:t>
            </a:r>
            <a:r>
              <a:rPr lang="vi-VN" sz="8000" b="1" u="sng" dirty="0" smtClean="0">
                <a:latin typeface="UVN Chim Bien" pitchFamily="18" charset="0"/>
              </a:rPr>
              <a:t>Biểu hiện</a:t>
            </a:r>
            <a:endParaRPr lang="en-US" sz="8000" b="1" u="sng" dirty="0">
              <a:latin typeface="UVN Chim Bie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3"/>
    </mc:Choice>
    <mc:Fallback>
      <p:transition spd="slow" advTm="4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1752600" y="380999"/>
            <a:ext cx="5638800" cy="114300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09800" y="537001"/>
            <a:ext cx="47244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0500" y="1710780"/>
            <a:ext cx="8763000" cy="49186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2206797"/>
            <a:ext cx="8763000" cy="442260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77"/>
    </mc:Choice>
    <mc:Fallback>
      <p:transition spd="slow" advTm="4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0"/>
            <a:ext cx="8763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209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9941" y="2039541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276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3365093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427440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4198203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4819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d)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548193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4191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290578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5105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59436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812" y="36731"/>
            <a:ext cx="4267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-30162"/>
            <a:ext cx="4038600" cy="792162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40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43"/>
    </mc:Choice>
    <mc:Fallback>
      <p:transition spd="slow" advTm="100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9060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9050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905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42453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42453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450300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426803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" y="4419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2891135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957935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54864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4812" y="36731"/>
            <a:ext cx="4267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-30162"/>
            <a:ext cx="4038600" cy="792162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40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23"/>
    </mc:Choice>
    <mc:Fallback>
      <p:transition spd="slow" advTm="11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5" grpId="0" animBg="1"/>
      <p:bldP spid="16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-Point Star 4"/>
          <p:cNvSpPr/>
          <p:nvPr/>
        </p:nvSpPr>
        <p:spPr>
          <a:xfrm>
            <a:off x="2286000" y="685800"/>
            <a:ext cx="4800600" cy="2179637"/>
          </a:xfrm>
          <a:prstGeom prst="star1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1081881"/>
            <a:ext cx="8229600" cy="960438"/>
          </a:xfrm>
        </p:spPr>
        <p:txBody>
          <a:bodyPr>
            <a:normAutofit/>
          </a:bodyPr>
          <a:lstStyle/>
          <a:p>
            <a:r>
              <a:rPr lang="vi-VN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en-US" sz="54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vi-VN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dò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Double Bracket 1"/>
          <p:cNvSpPr/>
          <p:nvPr/>
        </p:nvSpPr>
        <p:spPr>
          <a:xfrm>
            <a:off x="838200" y="2971800"/>
            <a:ext cx="7543800" cy="2057400"/>
          </a:xfrm>
          <a:prstGeom prst="bracketPair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00100" y="3581400"/>
            <a:ext cx="7696200" cy="3992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600" b="1" dirty="0" smtClean="0">
                <a:latin typeface="UVN Chim Bien"/>
              </a:rPr>
              <a:t> Chép </a:t>
            </a:r>
            <a:r>
              <a:rPr lang="vi-VN" sz="4600" b="1" dirty="0">
                <a:latin typeface="UVN Chim Bien"/>
              </a:rPr>
              <a:t>đầy đủ bài 1 vào tập</a:t>
            </a:r>
            <a:endParaRPr lang="en-US" sz="4600" b="1" dirty="0">
              <a:latin typeface="UVN Chim Bien"/>
            </a:endParaRPr>
          </a:p>
          <a:p>
            <a:pPr algn="just"/>
            <a:endParaRPr lang="en-US" sz="4600" b="1" dirty="0">
              <a:latin typeface="UVN Chim Bie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4"/>
    </mc:Choice>
    <mc:Fallback>
      <p:transition spd="slow" advTm="2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070085"/>
            <a:ext cx="86867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giáo viên dạy khối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8: 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 Hoàng Kim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Hướng dẫn đọc sách giáo khoa từ internet: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õ vào google cụm từ “sách giáo khoa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GDCD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đó chọn bài cần học.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algn="just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hình thức học: Vào web trường THCS Nguyễn Văn Bé tải bài về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algn="just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algn="just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nghe giảng trực tuyến với giáo viên.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algn="just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algn="just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pháp học: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giác học và làm bài đầy đủ vào vở; có thắc mắc liên hệ với giáo viên qua email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hoangkim26.vn@gmail.com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 học: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thứ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hàng tuần đến cuối tuần, giờ học tùy học sinh chọn; học đủ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một tuần.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2985" y="457200"/>
            <a:ext cx="6233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HỌC TRỰC TUYẾN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48"/>
    </mc:Choice>
    <mc:Fallback>
      <p:transition spd="slow" advTm="7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flower&#10;&#10;Description automatically generated"/>
          <p:cNvPicPr>
            <a:picLocks noChangeAspect="1"/>
          </p:cNvPicPr>
          <p:nvPr/>
        </p:nvPicPr>
        <p:blipFill rotWithShape="1">
          <a:blip r:embed="rId1">
            <a:alphaModFix amt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22" b="8022"/>
          <a:stretch>
            <a:fillRect/>
          </a:stretch>
        </p:blipFill>
        <p:spPr>
          <a:xfrm>
            <a:off x="15" y="0"/>
            <a:ext cx="9143985" cy="685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3" y="1004207"/>
            <a:ext cx="8703128" cy="4865915"/>
          </a:xfrm>
          <a:custGeom>
            <a:avLst/>
            <a:gdLst>
              <a:gd name="connsiteX0" fmla="*/ 0 w 11604171"/>
              <a:gd name="connsiteY0" fmla="*/ 0 h 6487886"/>
              <a:gd name="connsiteX1" fmla="*/ 232083 w 11604171"/>
              <a:gd name="connsiteY1" fmla="*/ 0 h 6487886"/>
              <a:gd name="connsiteX2" fmla="*/ 696250 w 11604171"/>
              <a:gd name="connsiteY2" fmla="*/ 0 h 6487886"/>
              <a:gd name="connsiteX3" fmla="*/ 1276459 w 11604171"/>
              <a:gd name="connsiteY3" fmla="*/ 0 h 6487886"/>
              <a:gd name="connsiteX4" fmla="*/ 2088751 w 11604171"/>
              <a:gd name="connsiteY4" fmla="*/ 0 h 6487886"/>
              <a:gd name="connsiteX5" fmla="*/ 2901043 w 11604171"/>
              <a:gd name="connsiteY5" fmla="*/ 0 h 6487886"/>
              <a:gd name="connsiteX6" fmla="*/ 3133126 w 11604171"/>
              <a:gd name="connsiteY6" fmla="*/ 0 h 6487886"/>
              <a:gd name="connsiteX7" fmla="*/ 3713335 w 11604171"/>
              <a:gd name="connsiteY7" fmla="*/ 0 h 6487886"/>
              <a:gd name="connsiteX8" fmla="*/ 4177502 w 11604171"/>
              <a:gd name="connsiteY8" fmla="*/ 0 h 6487886"/>
              <a:gd name="connsiteX9" fmla="*/ 4757710 w 11604171"/>
              <a:gd name="connsiteY9" fmla="*/ 0 h 6487886"/>
              <a:gd name="connsiteX10" fmla="*/ 5570002 w 11604171"/>
              <a:gd name="connsiteY10" fmla="*/ 0 h 6487886"/>
              <a:gd name="connsiteX11" fmla="*/ 5918127 w 11604171"/>
              <a:gd name="connsiteY11" fmla="*/ 0 h 6487886"/>
              <a:gd name="connsiteX12" fmla="*/ 6730419 w 11604171"/>
              <a:gd name="connsiteY12" fmla="*/ 0 h 6487886"/>
              <a:gd name="connsiteX13" fmla="*/ 7078544 w 11604171"/>
              <a:gd name="connsiteY13" fmla="*/ 0 h 6487886"/>
              <a:gd name="connsiteX14" fmla="*/ 7774795 w 11604171"/>
              <a:gd name="connsiteY14" fmla="*/ 0 h 6487886"/>
              <a:gd name="connsiteX15" fmla="*/ 8006878 w 11604171"/>
              <a:gd name="connsiteY15" fmla="*/ 0 h 6487886"/>
              <a:gd name="connsiteX16" fmla="*/ 8703128 w 11604171"/>
              <a:gd name="connsiteY16" fmla="*/ 0 h 6487886"/>
              <a:gd name="connsiteX17" fmla="*/ 9167295 w 11604171"/>
              <a:gd name="connsiteY17" fmla="*/ 0 h 6487886"/>
              <a:gd name="connsiteX18" fmla="*/ 9863545 w 11604171"/>
              <a:gd name="connsiteY18" fmla="*/ 0 h 6487886"/>
              <a:gd name="connsiteX19" fmla="*/ 10443754 w 11604171"/>
              <a:gd name="connsiteY19" fmla="*/ 0 h 6487886"/>
              <a:gd name="connsiteX20" fmla="*/ 11023962 w 11604171"/>
              <a:gd name="connsiteY20" fmla="*/ 0 h 6487886"/>
              <a:gd name="connsiteX21" fmla="*/ 11604171 w 11604171"/>
              <a:gd name="connsiteY21" fmla="*/ 0 h 6487886"/>
              <a:gd name="connsiteX22" fmla="*/ 11604171 w 11604171"/>
              <a:gd name="connsiteY22" fmla="*/ 654687 h 6487886"/>
              <a:gd name="connsiteX23" fmla="*/ 11604171 w 11604171"/>
              <a:gd name="connsiteY23" fmla="*/ 1309373 h 6487886"/>
              <a:gd name="connsiteX24" fmla="*/ 11604171 w 11604171"/>
              <a:gd name="connsiteY24" fmla="*/ 1769423 h 6487886"/>
              <a:gd name="connsiteX25" fmla="*/ 11604171 w 11604171"/>
              <a:gd name="connsiteY25" fmla="*/ 2424110 h 6487886"/>
              <a:gd name="connsiteX26" fmla="*/ 11604171 w 11604171"/>
              <a:gd name="connsiteY26" fmla="*/ 3013918 h 6487886"/>
              <a:gd name="connsiteX27" fmla="*/ 11604171 w 11604171"/>
              <a:gd name="connsiteY27" fmla="*/ 3538847 h 6487886"/>
              <a:gd name="connsiteX28" fmla="*/ 11604171 w 11604171"/>
              <a:gd name="connsiteY28" fmla="*/ 3998897 h 6487886"/>
              <a:gd name="connsiteX29" fmla="*/ 11604171 w 11604171"/>
              <a:gd name="connsiteY29" fmla="*/ 4718463 h 6487886"/>
              <a:gd name="connsiteX30" fmla="*/ 11604171 w 11604171"/>
              <a:gd name="connsiteY30" fmla="*/ 5178513 h 6487886"/>
              <a:gd name="connsiteX31" fmla="*/ 11604171 w 11604171"/>
              <a:gd name="connsiteY31" fmla="*/ 5573684 h 6487886"/>
              <a:gd name="connsiteX32" fmla="*/ 11604171 w 11604171"/>
              <a:gd name="connsiteY32" fmla="*/ 6487886 h 6487886"/>
              <a:gd name="connsiteX33" fmla="*/ 11023962 w 11604171"/>
              <a:gd name="connsiteY33" fmla="*/ 6487886 h 6487886"/>
              <a:gd name="connsiteX34" fmla="*/ 10443754 w 11604171"/>
              <a:gd name="connsiteY34" fmla="*/ 6487886 h 6487886"/>
              <a:gd name="connsiteX35" fmla="*/ 9979587 w 11604171"/>
              <a:gd name="connsiteY35" fmla="*/ 6487886 h 6487886"/>
              <a:gd name="connsiteX36" fmla="*/ 9399379 w 11604171"/>
              <a:gd name="connsiteY36" fmla="*/ 6487886 h 6487886"/>
              <a:gd name="connsiteX37" fmla="*/ 9167295 w 11604171"/>
              <a:gd name="connsiteY37" fmla="*/ 6487886 h 6487886"/>
              <a:gd name="connsiteX38" fmla="*/ 8471045 w 11604171"/>
              <a:gd name="connsiteY38" fmla="*/ 6487886 h 6487886"/>
              <a:gd name="connsiteX39" fmla="*/ 7774795 w 11604171"/>
              <a:gd name="connsiteY39" fmla="*/ 6487886 h 6487886"/>
              <a:gd name="connsiteX40" fmla="*/ 7310628 w 11604171"/>
              <a:gd name="connsiteY40" fmla="*/ 6487886 h 6487886"/>
              <a:gd name="connsiteX41" fmla="*/ 7078544 w 11604171"/>
              <a:gd name="connsiteY41" fmla="*/ 6487886 h 6487886"/>
              <a:gd name="connsiteX42" fmla="*/ 6730419 w 11604171"/>
              <a:gd name="connsiteY42" fmla="*/ 6487886 h 6487886"/>
              <a:gd name="connsiteX43" fmla="*/ 6382294 w 11604171"/>
              <a:gd name="connsiteY43" fmla="*/ 6487886 h 6487886"/>
              <a:gd name="connsiteX44" fmla="*/ 5570002 w 11604171"/>
              <a:gd name="connsiteY44" fmla="*/ 6487886 h 6487886"/>
              <a:gd name="connsiteX45" fmla="*/ 4873752 w 11604171"/>
              <a:gd name="connsiteY45" fmla="*/ 6487886 h 6487886"/>
              <a:gd name="connsiteX46" fmla="*/ 4525627 w 11604171"/>
              <a:gd name="connsiteY46" fmla="*/ 6487886 h 6487886"/>
              <a:gd name="connsiteX47" fmla="*/ 3829376 w 11604171"/>
              <a:gd name="connsiteY47" fmla="*/ 6487886 h 6487886"/>
              <a:gd name="connsiteX48" fmla="*/ 3017084 w 11604171"/>
              <a:gd name="connsiteY48" fmla="*/ 6487886 h 6487886"/>
              <a:gd name="connsiteX49" fmla="*/ 2436876 w 11604171"/>
              <a:gd name="connsiteY49" fmla="*/ 6487886 h 6487886"/>
              <a:gd name="connsiteX50" fmla="*/ 1740626 w 11604171"/>
              <a:gd name="connsiteY50" fmla="*/ 6487886 h 6487886"/>
              <a:gd name="connsiteX51" fmla="*/ 1044375 w 11604171"/>
              <a:gd name="connsiteY51" fmla="*/ 6487886 h 6487886"/>
              <a:gd name="connsiteX52" fmla="*/ 0 w 11604171"/>
              <a:gd name="connsiteY52" fmla="*/ 6487886 h 6487886"/>
              <a:gd name="connsiteX53" fmla="*/ 0 w 11604171"/>
              <a:gd name="connsiteY53" fmla="*/ 5962957 h 6487886"/>
              <a:gd name="connsiteX54" fmla="*/ 0 w 11604171"/>
              <a:gd name="connsiteY54" fmla="*/ 5243392 h 6487886"/>
              <a:gd name="connsiteX55" fmla="*/ 0 w 11604171"/>
              <a:gd name="connsiteY55" fmla="*/ 4588705 h 6487886"/>
              <a:gd name="connsiteX56" fmla="*/ 0 w 11604171"/>
              <a:gd name="connsiteY56" fmla="*/ 3998897 h 6487886"/>
              <a:gd name="connsiteX57" fmla="*/ 0 w 11604171"/>
              <a:gd name="connsiteY57" fmla="*/ 3279331 h 6487886"/>
              <a:gd name="connsiteX58" fmla="*/ 0 w 11604171"/>
              <a:gd name="connsiteY58" fmla="*/ 2884160 h 6487886"/>
              <a:gd name="connsiteX59" fmla="*/ 0 w 11604171"/>
              <a:gd name="connsiteY59" fmla="*/ 2229474 h 6487886"/>
              <a:gd name="connsiteX60" fmla="*/ 0 w 11604171"/>
              <a:gd name="connsiteY60" fmla="*/ 1574787 h 6487886"/>
              <a:gd name="connsiteX61" fmla="*/ 0 w 11604171"/>
              <a:gd name="connsiteY61" fmla="*/ 855221 h 6487886"/>
              <a:gd name="connsiteX62" fmla="*/ 0 w 11604171"/>
              <a:gd name="connsiteY62" fmla="*/ 0 h 648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4171" h="6487886" fill="none" extrusionOk="0">
                <a:moveTo>
                  <a:pt x="0" y="0"/>
                </a:moveTo>
                <a:cubicBezTo>
                  <a:pt x="66644" y="-11752"/>
                  <a:pt x="127292" y="20366"/>
                  <a:pt x="232083" y="0"/>
                </a:cubicBezTo>
                <a:cubicBezTo>
                  <a:pt x="336874" y="-20366"/>
                  <a:pt x="525881" y="21772"/>
                  <a:pt x="696250" y="0"/>
                </a:cubicBezTo>
                <a:cubicBezTo>
                  <a:pt x="866619" y="-21772"/>
                  <a:pt x="1072265" y="56139"/>
                  <a:pt x="1276459" y="0"/>
                </a:cubicBezTo>
                <a:cubicBezTo>
                  <a:pt x="1480653" y="-56139"/>
                  <a:pt x="1734894" y="47829"/>
                  <a:pt x="2088751" y="0"/>
                </a:cubicBezTo>
                <a:cubicBezTo>
                  <a:pt x="2442608" y="-47829"/>
                  <a:pt x="2655848" y="17135"/>
                  <a:pt x="2901043" y="0"/>
                </a:cubicBezTo>
                <a:cubicBezTo>
                  <a:pt x="3146238" y="-17135"/>
                  <a:pt x="3032861" y="2519"/>
                  <a:pt x="3133126" y="0"/>
                </a:cubicBezTo>
                <a:cubicBezTo>
                  <a:pt x="3233391" y="-2519"/>
                  <a:pt x="3436491" y="10586"/>
                  <a:pt x="3713335" y="0"/>
                </a:cubicBezTo>
                <a:cubicBezTo>
                  <a:pt x="3990179" y="-10586"/>
                  <a:pt x="4032792" y="24375"/>
                  <a:pt x="4177502" y="0"/>
                </a:cubicBezTo>
                <a:cubicBezTo>
                  <a:pt x="4322212" y="-24375"/>
                  <a:pt x="4504796" y="31705"/>
                  <a:pt x="4757710" y="0"/>
                </a:cubicBezTo>
                <a:cubicBezTo>
                  <a:pt x="5010624" y="-31705"/>
                  <a:pt x="5216550" y="27230"/>
                  <a:pt x="5570002" y="0"/>
                </a:cubicBezTo>
                <a:cubicBezTo>
                  <a:pt x="5923454" y="-27230"/>
                  <a:pt x="5795451" y="28784"/>
                  <a:pt x="5918127" y="0"/>
                </a:cubicBezTo>
                <a:cubicBezTo>
                  <a:pt x="6040803" y="-28784"/>
                  <a:pt x="6526956" y="39559"/>
                  <a:pt x="6730419" y="0"/>
                </a:cubicBezTo>
                <a:cubicBezTo>
                  <a:pt x="6933882" y="-39559"/>
                  <a:pt x="6927182" y="25471"/>
                  <a:pt x="7078544" y="0"/>
                </a:cubicBezTo>
                <a:cubicBezTo>
                  <a:pt x="7229907" y="-25471"/>
                  <a:pt x="7446432" y="50307"/>
                  <a:pt x="7774795" y="0"/>
                </a:cubicBezTo>
                <a:cubicBezTo>
                  <a:pt x="8103158" y="-50307"/>
                  <a:pt x="7951603" y="10713"/>
                  <a:pt x="8006878" y="0"/>
                </a:cubicBezTo>
                <a:cubicBezTo>
                  <a:pt x="8062153" y="-10713"/>
                  <a:pt x="8394221" y="6489"/>
                  <a:pt x="8703128" y="0"/>
                </a:cubicBezTo>
                <a:cubicBezTo>
                  <a:pt x="9012035" y="-6489"/>
                  <a:pt x="8962157" y="30894"/>
                  <a:pt x="9167295" y="0"/>
                </a:cubicBezTo>
                <a:cubicBezTo>
                  <a:pt x="9372433" y="-30894"/>
                  <a:pt x="9538506" y="35013"/>
                  <a:pt x="9863545" y="0"/>
                </a:cubicBezTo>
                <a:cubicBezTo>
                  <a:pt x="10188584" y="-35013"/>
                  <a:pt x="10213918" y="36957"/>
                  <a:pt x="10443754" y="0"/>
                </a:cubicBezTo>
                <a:cubicBezTo>
                  <a:pt x="10673590" y="-36957"/>
                  <a:pt x="10852422" y="21633"/>
                  <a:pt x="11023962" y="0"/>
                </a:cubicBezTo>
                <a:cubicBezTo>
                  <a:pt x="11195502" y="-21633"/>
                  <a:pt x="11486075" y="35482"/>
                  <a:pt x="11604171" y="0"/>
                </a:cubicBezTo>
                <a:cubicBezTo>
                  <a:pt x="11611118" y="179761"/>
                  <a:pt x="11578536" y="383414"/>
                  <a:pt x="11604171" y="654687"/>
                </a:cubicBezTo>
                <a:cubicBezTo>
                  <a:pt x="11629806" y="925960"/>
                  <a:pt x="11590067" y="1097141"/>
                  <a:pt x="11604171" y="1309373"/>
                </a:cubicBezTo>
                <a:cubicBezTo>
                  <a:pt x="11618275" y="1521605"/>
                  <a:pt x="11570585" y="1590683"/>
                  <a:pt x="11604171" y="1769423"/>
                </a:cubicBezTo>
                <a:cubicBezTo>
                  <a:pt x="11637757" y="1948163"/>
                  <a:pt x="11570225" y="2151677"/>
                  <a:pt x="11604171" y="2424110"/>
                </a:cubicBezTo>
                <a:cubicBezTo>
                  <a:pt x="11638117" y="2696543"/>
                  <a:pt x="11560070" y="2857164"/>
                  <a:pt x="11604171" y="3013918"/>
                </a:cubicBezTo>
                <a:cubicBezTo>
                  <a:pt x="11648272" y="3170672"/>
                  <a:pt x="11555471" y="3294954"/>
                  <a:pt x="11604171" y="3538847"/>
                </a:cubicBezTo>
                <a:cubicBezTo>
                  <a:pt x="11652871" y="3782740"/>
                  <a:pt x="11560375" y="3816373"/>
                  <a:pt x="11604171" y="3998897"/>
                </a:cubicBezTo>
                <a:cubicBezTo>
                  <a:pt x="11647967" y="4181421"/>
                  <a:pt x="11526033" y="4556580"/>
                  <a:pt x="11604171" y="4718463"/>
                </a:cubicBezTo>
                <a:cubicBezTo>
                  <a:pt x="11682309" y="4880346"/>
                  <a:pt x="11600802" y="5085950"/>
                  <a:pt x="11604171" y="5178513"/>
                </a:cubicBezTo>
                <a:cubicBezTo>
                  <a:pt x="11607540" y="5271076"/>
                  <a:pt x="11567581" y="5438857"/>
                  <a:pt x="11604171" y="5573684"/>
                </a:cubicBezTo>
                <a:cubicBezTo>
                  <a:pt x="11640761" y="5708511"/>
                  <a:pt x="11567145" y="6272747"/>
                  <a:pt x="11604171" y="6487886"/>
                </a:cubicBezTo>
                <a:cubicBezTo>
                  <a:pt x="11345322" y="6494671"/>
                  <a:pt x="11198429" y="6441319"/>
                  <a:pt x="11023962" y="6487886"/>
                </a:cubicBezTo>
                <a:cubicBezTo>
                  <a:pt x="10849495" y="6534453"/>
                  <a:pt x="10636822" y="6467848"/>
                  <a:pt x="10443754" y="6487886"/>
                </a:cubicBezTo>
                <a:cubicBezTo>
                  <a:pt x="10250686" y="6507924"/>
                  <a:pt x="10081935" y="6463205"/>
                  <a:pt x="9979587" y="6487886"/>
                </a:cubicBezTo>
                <a:cubicBezTo>
                  <a:pt x="9877239" y="6512567"/>
                  <a:pt x="9635922" y="6464648"/>
                  <a:pt x="9399379" y="6487886"/>
                </a:cubicBezTo>
                <a:cubicBezTo>
                  <a:pt x="9162836" y="6511124"/>
                  <a:pt x="9272314" y="6485493"/>
                  <a:pt x="9167295" y="6487886"/>
                </a:cubicBezTo>
                <a:cubicBezTo>
                  <a:pt x="9062276" y="6490279"/>
                  <a:pt x="8772851" y="6444674"/>
                  <a:pt x="8471045" y="6487886"/>
                </a:cubicBezTo>
                <a:cubicBezTo>
                  <a:pt x="8169239" y="6531098"/>
                  <a:pt x="8028489" y="6462657"/>
                  <a:pt x="7774795" y="6487886"/>
                </a:cubicBezTo>
                <a:cubicBezTo>
                  <a:pt x="7521101" y="6513115"/>
                  <a:pt x="7527018" y="6444265"/>
                  <a:pt x="7310628" y="6487886"/>
                </a:cubicBezTo>
                <a:cubicBezTo>
                  <a:pt x="7094238" y="6531507"/>
                  <a:pt x="7161885" y="6473636"/>
                  <a:pt x="7078544" y="6487886"/>
                </a:cubicBezTo>
                <a:cubicBezTo>
                  <a:pt x="6995203" y="6502136"/>
                  <a:pt x="6835547" y="6478502"/>
                  <a:pt x="6730419" y="6487886"/>
                </a:cubicBezTo>
                <a:cubicBezTo>
                  <a:pt x="6625292" y="6497270"/>
                  <a:pt x="6501522" y="6453470"/>
                  <a:pt x="6382294" y="6487886"/>
                </a:cubicBezTo>
                <a:cubicBezTo>
                  <a:pt x="6263067" y="6522302"/>
                  <a:pt x="5797329" y="6485686"/>
                  <a:pt x="5570002" y="6487886"/>
                </a:cubicBezTo>
                <a:cubicBezTo>
                  <a:pt x="5342675" y="6490086"/>
                  <a:pt x="5193559" y="6465644"/>
                  <a:pt x="4873752" y="6487886"/>
                </a:cubicBezTo>
                <a:cubicBezTo>
                  <a:pt x="4553945" y="6510128"/>
                  <a:pt x="4683863" y="6469572"/>
                  <a:pt x="4525627" y="6487886"/>
                </a:cubicBezTo>
                <a:cubicBezTo>
                  <a:pt x="4367392" y="6506200"/>
                  <a:pt x="4075186" y="6409470"/>
                  <a:pt x="3829376" y="6487886"/>
                </a:cubicBezTo>
                <a:cubicBezTo>
                  <a:pt x="3583566" y="6566302"/>
                  <a:pt x="3417078" y="6422411"/>
                  <a:pt x="3017084" y="6487886"/>
                </a:cubicBezTo>
                <a:cubicBezTo>
                  <a:pt x="2617090" y="6553361"/>
                  <a:pt x="2682498" y="6440503"/>
                  <a:pt x="2436876" y="6487886"/>
                </a:cubicBezTo>
                <a:cubicBezTo>
                  <a:pt x="2191254" y="6535269"/>
                  <a:pt x="1931657" y="6460508"/>
                  <a:pt x="1740626" y="6487886"/>
                </a:cubicBezTo>
                <a:cubicBezTo>
                  <a:pt x="1549595" y="6515264"/>
                  <a:pt x="1359871" y="6452070"/>
                  <a:pt x="1044375" y="6487886"/>
                </a:cubicBezTo>
                <a:cubicBezTo>
                  <a:pt x="728879" y="6523702"/>
                  <a:pt x="459928" y="6364425"/>
                  <a:pt x="0" y="6487886"/>
                </a:cubicBezTo>
                <a:cubicBezTo>
                  <a:pt x="-46650" y="6359935"/>
                  <a:pt x="21914" y="6070992"/>
                  <a:pt x="0" y="5962957"/>
                </a:cubicBezTo>
                <a:cubicBezTo>
                  <a:pt x="-21914" y="5854922"/>
                  <a:pt x="73752" y="5548355"/>
                  <a:pt x="0" y="5243392"/>
                </a:cubicBezTo>
                <a:cubicBezTo>
                  <a:pt x="-73752" y="4938429"/>
                  <a:pt x="16621" y="4721875"/>
                  <a:pt x="0" y="4588705"/>
                </a:cubicBezTo>
                <a:cubicBezTo>
                  <a:pt x="-16621" y="4455535"/>
                  <a:pt x="61413" y="4278356"/>
                  <a:pt x="0" y="3998897"/>
                </a:cubicBezTo>
                <a:cubicBezTo>
                  <a:pt x="-61413" y="3719438"/>
                  <a:pt x="59495" y="3530054"/>
                  <a:pt x="0" y="3279331"/>
                </a:cubicBezTo>
                <a:cubicBezTo>
                  <a:pt x="-59495" y="3028608"/>
                  <a:pt x="14031" y="3081093"/>
                  <a:pt x="0" y="2884160"/>
                </a:cubicBezTo>
                <a:cubicBezTo>
                  <a:pt x="-14031" y="2687227"/>
                  <a:pt x="29097" y="2553892"/>
                  <a:pt x="0" y="2229474"/>
                </a:cubicBezTo>
                <a:cubicBezTo>
                  <a:pt x="-29097" y="1905056"/>
                  <a:pt x="14692" y="1812657"/>
                  <a:pt x="0" y="1574787"/>
                </a:cubicBezTo>
                <a:cubicBezTo>
                  <a:pt x="-14692" y="1336917"/>
                  <a:pt x="48661" y="1181392"/>
                  <a:pt x="0" y="855221"/>
                </a:cubicBezTo>
                <a:cubicBezTo>
                  <a:pt x="-48661" y="529050"/>
                  <a:pt x="97150" y="325600"/>
                  <a:pt x="0" y="0"/>
                </a:cubicBezTo>
                <a:close/>
              </a:path>
              <a:path w="11604171" h="6487886" stroke="0" extrusionOk="0">
                <a:moveTo>
                  <a:pt x="0" y="0"/>
                </a:moveTo>
                <a:cubicBezTo>
                  <a:pt x="279837" y="-27621"/>
                  <a:pt x="409371" y="65057"/>
                  <a:pt x="812292" y="0"/>
                </a:cubicBezTo>
                <a:cubicBezTo>
                  <a:pt x="1215213" y="-65057"/>
                  <a:pt x="1123451" y="58726"/>
                  <a:pt x="1392501" y="0"/>
                </a:cubicBezTo>
                <a:cubicBezTo>
                  <a:pt x="1661551" y="-58726"/>
                  <a:pt x="1586676" y="22076"/>
                  <a:pt x="1740626" y="0"/>
                </a:cubicBezTo>
                <a:cubicBezTo>
                  <a:pt x="1894577" y="-22076"/>
                  <a:pt x="2044656" y="15284"/>
                  <a:pt x="2320834" y="0"/>
                </a:cubicBezTo>
                <a:cubicBezTo>
                  <a:pt x="2597012" y="-15284"/>
                  <a:pt x="2733627" y="36901"/>
                  <a:pt x="3133126" y="0"/>
                </a:cubicBezTo>
                <a:cubicBezTo>
                  <a:pt x="3532625" y="-36901"/>
                  <a:pt x="3364344" y="34098"/>
                  <a:pt x="3481251" y="0"/>
                </a:cubicBezTo>
                <a:cubicBezTo>
                  <a:pt x="3598158" y="-34098"/>
                  <a:pt x="3614088" y="15728"/>
                  <a:pt x="3713335" y="0"/>
                </a:cubicBezTo>
                <a:cubicBezTo>
                  <a:pt x="3812582" y="-15728"/>
                  <a:pt x="4043449" y="1519"/>
                  <a:pt x="4293543" y="0"/>
                </a:cubicBezTo>
                <a:cubicBezTo>
                  <a:pt x="4543637" y="-1519"/>
                  <a:pt x="4730487" y="5699"/>
                  <a:pt x="4873752" y="0"/>
                </a:cubicBezTo>
                <a:cubicBezTo>
                  <a:pt x="5017017" y="-5699"/>
                  <a:pt x="5305173" y="35518"/>
                  <a:pt x="5570002" y="0"/>
                </a:cubicBezTo>
                <a:cubicBezTo>
                  <a:pt x="5834831" y="-35518"/>
                  <a:pt x="5886054" y="41214"/>
                  <a:pt x="6034169" y="0"/>
                </a:cubicBezTo>
                <a:cubicBezTo>
                  <a:pt x="6182284" y="-41214"/>
                  <a:pt x="6183676" y="20422"/>
                  <a:pt x="6266252" y="0"/>
                </a:cubicBezTo>
                <a:cubicBezTo>
                  <a:pt x="6348828" y="-20422"/>
                  <a:pt x="6508532" y="27775"/>
                  <a:pt x="6614377" y="0"/>
                </a:cubicBezTo>
                <a:cubicBezTo>
                  <a:pt x="6720222" y="-27775"/>
                  <a:pt x="7065132" y="6185"/>
                  <a:pt x="7426669" y="0"/>
                </a:cubicBezTo>
                <a:cubicBezTo>
                  <a:pt x="7788206" y="-6185"/>
                  <a:pt x="7658352" y="32226"/>
                  <a:pt x="7774795" y="0"/>
                </a:cubicBezTo>
                <a:cubicBezTo>
                  <a:pt x="7891238" y="-32226"/>
                  <a:pt x="7993067" y="4308"/>
                  <a:pt x="8122920" y="0"/>
                </a:cubicBezTo>
                <a:cubicBezTo>
                  <a:pt x="8252774" y="-4308"/>
                  <a:pt x="8337729" y="19211"/>
                  <a:pt x="8471045" y="0"/>
                </a:cubicBezTo>
                <a:cubicBezTo>
                  <a:pt x="8604362" y="-19211"/>
                  <a:pt x="9096531" y="88776"/>
                  <a:pt x="9283337" y="0"/>
                </a:cubicBezTo>
                <a:cubicBezTo>
                  <a:pt x="9470143" y="-88776"/>
                  <a:pt x="9821169" y="78794"/>
                  <a:pt x="9979587" y="0"/>
                </a:cubicBezTo>
                <a:cubicBezTo>
                  <a:pt x="10138005" y="-78794"/>
                  <a:pt x="10163824" y="26041"/>
                  <a:pt x="10327712" y="0"/>
                </a:cubicBezTo>
                <a:cubicBezTo>
                  <a:pt x="10491601" y="-26041"/>
                  <a:pt x="10538888" y="14312"/>
                  <a:pt x="10675837" y="0"/>
                </a:cubicBezTo>
                <a:cubicBezTo>
                  <a:pt x="10812786" y="-14312"/>
                  <a:pt x="10848712" y="13300"/>
                  <a:pt x="10907921" y="0"/>
                </a:cubicBezTo>
                <a:cubicBezTo>
                  <a:pt x="10967130" y="-13300"/>
                  <a:pt x="11377113" y="76606"/>
                  <a:pt x="11604171" y="0"/>
                </a:cubicBezTo>
                <a:cubicBezTo>
                  <a:pt x="11658657" y="345146"/>
                  <a:pt x="11586041" y="553884"/>
                  <a:pt x="11604171" y="719566"/>
                </a:cubicBezTo>
                <a:cubicBezTo>
                  <a:pt x="11622301" y="885248"/>
                  <a:pt x="11596265" y="1170176"/>
                  <a:pt x="11604171" y="1309373"/>
                </a:cubicBezTo>
                <a:cubicBezTo>
                  <a:pt x="11612077" y="1448570"/>
                  <a:pt x="11581551" y="1511541"/>
                  <a:pt x="11604171" y="1704545"/>
                </a:cubicBezTo>
                <a:cubicBezTo>
                  <a:pt x="11626791" y="1897549"/>
                  <a:pt x="11598158" y="2090264"/>
                  <a:pt x="11604171" y="2424110"/>
                </a:cubicBezTo>
                <a:cubicBezTo>
                  <a:pt x="11610184" y="2757957"/>
                  <a:pt x="11589931" y="2737682"/>
                  <a:pt x="11604171" y="2949039"/>
                </a:cubicBezTo>
                <a:cubicBezTo>
                  <a:pt x="11618411" y="3160396"/>
                  <a:pt x="11552845" y="3408912"/>
                  <a:pt x="11604171" y="3603726"/>
                </a:cubicBezTo>
                <a:cubicBezTo>
                  <a:pt x="11655497" y="3798540"/>
                  <a:pt x="11571409" y="3810591"/>
                  <a:pt x="11604171" y="3998897"/>
                </a:cubicBezTo>
                <a:cubicBezTo>
                  <a:pt x="11636933" y="4187203"/>
                  <a:pt x="11543534" y="4495469"/>
                  <a:pt x="11604171" y="4718463"/>
                </a:cubicBezTo>
                <a:cubicBezTo>
                  <a:pt x="11664808" y="4941457"/>
                  <a:pt x="11561814" y="5154869"/>
                  <a:pt x="11604171" y="5308270"/>
                </a:cubicBezTo>
                <a:cubicBezTo>
                  <a:pt x="11646528" y="5461671"/>
                  <a:pt x="11590690" y="5634796"/>
                  <a:pt x="11604171" y="5833199"/>
                </a:cubicBezTo>
                <a:cubicBezTo>
                  <a:pt x="11617652" y="6031602"/>
                  <a:pt x="11573450" y="6351601"/>
                  <a:pt x="11604171" y="6487886"/>
                </a:cubicBezTo>
                <a:cubicBezTo>
                  <a:pt x="11508711" y="6510013"/>
                  <a:pt x="11436443" y="6477693"/>
                  <a:pt x="11372088" y="6487886"/>
                </a:cubicBezTo>
                <a:cubicBezTo>
                  <a:pt x="11307733" y="6498079"/>
                  <a:pt x="10891573" y="6440606"/>
                  <a:pt x="10559796" y="6487886"/>
                </a:cubicBezTo>
                <a:cubicBezTo>
                  <a:pt x="10228019" y="6535166"/>
                  <a:pt x="10059175" y="6460126"/>
                  <a:pt x="9863545" y="6487886"/>
                </a:cubicBezTo>
                <a:cubicBezTo>
                  <a:pt x="9667915" y="6515646"/>
                  <a:pt x="9333337" y="6443829"/>
                  <a:pt x="9167295" y="6487886"/>
                </a:cubicBezTo>
                <a:cubicBezTo>
                  <a:pt x="9001253" y="6531943"/>
                  <a:pt x="8934038" y="6468098"/>
                  <a:pt x="8819170" y="6487886"/>
                </a:cubicBezTo>
                <a:cubicBezTo>
                  <a:pt x="8704302" y="6507674"/>
                  <a:pt x="8270230" y="6406987"/>
                  <a:pt x="8006878" y="6487886"/>
                </a:cubicBezTo>
                <a:cubicBezTo>
                  <a:pt x="7743526" y="6568785"/>
                  <a:pt x="7639975" y="6481220"/>
                  <a:pt x="7310628" y="6487886"/>
                </a:cubicBezTo>
                <a:cubicBezTo>
                  <a:pt x="6981281" y="6494552"/>
                  <a:pt x="6974787" y="6481815"/>
                  <a:pt x="6846461" y="6487886"/>
                </a:cubicBezTo>
                <a:cubicBezTo>
                  <a:pt x="6718135" y="6493957"/>
                  <a:pt x="6603788" y="6464762"/>
                  <a:pt x="6498336" y="6487886"/>
                </a:cubicBezTo>
                <a:cubicBezTo>
                  <a:pt x="6392884" y="6511010"/>
                  <a:pt x="6015543" y="6486343"/>
                  <a:pt x="5686044" y="6487886"/>
                </a:cubicBezTo>
                <a:cubicBezTo>
                  <a:pt x="5356545" y="6489429"/>
                  <a:pt x="5415926" y="6447179"/>
                  <a:pt x="5337919" y="6487886"/>
                </a:cubicBezTo>
                <a:cubicBezTo>
                  <a:pt x="5259913" y="6528593"/>
                  <a:pt x="5138337" y="6474231"/>
                  <a:pt x="4989794" y="6487886"/>
                </a:cubicBezTo>
                <a:cubicBezTo>
                  <a:pt x="4841252" y="6501541"/>
                  <a:pt x="4689487" y="6480233"/>
                  <a:pt x="4409585" y="6487886"/>
                </a:cubicBezTo>
                <a:cubicBezTo>
                  <a:pt x="4129683" y="6495539"/>
                  <a:pt x="4119586" y="6453307"/>
                  <a:pt x="3945418" y="6487886"/>
                </a:cubicBezTo>
                <a:cubicBezTo>
                  <a:pt x="3771250" y="6522465"/>
                  <a:pt x="3514584" y="6459323"/>
                  <a:pt x="3249168" y="6487886"/>
                </a:cubicBezTo>
                <a:cubicBezTo>
                  <a:pt x="2983752" y="6516449"/>
                  <a:pt x="3074668" y="6485168"/>
                  <a:pt x="3017084" y="6487886"/>
                </a:cubicBezTo>
                <a:cubicBezTo>
                  <a:pt x="2959500" y="6490604"/>
                  <a:pt x="2764794" y="6466967"/>
                  <a:pt x="2552918" y="6487886"/>
                </a:cubicBezTo>
                <a:cubicBezTo>
                  <a:pt x="2341042" y="6508805"/>
                  <a:pt x="2347464" y="6453956"/>
                  <a:pt x="2204792" y="6487886"/>
                </a:cubicBezTo>
                <a:cubicBezTo>
                  <a:pt x="2062120" y="6521816"/>
                  <a:pt x="1762998" y="6421702"/>
                  <a:pt x="1624584" y="6487886"/>
                </a:cubicBezTo>
                <a:cubicBezTo>
                  <a:pt x="1486170" y="6554070"/>
                  <a:pt x="1194209" y="6479630"/>
                  <a:pt x="928334" y="6487886"/>
                </a:cubicBezTo>
                <a:cubicBezTo>
                  <a:pt x="662459" y="6496142"/>
                  <a:pt x="253531" y="6404536"/>
                  <a:pt x="0" y="6487886"/>
                </a:cubicBezTo>
                <a:cubicBezTo>
                  <a:pt x="-77573" y="6321921"/>
                  <a:pt x="41173" y="5924679"/>
                  <a:pt x="0" y="5768320"/>
                </a:cubicBezTo>
                <a:cubicBezTo>
                  <a:pt x="-41173" y="5611961"/>
                  <a:pt x="29237" y="5464807"/>
                  <a:pt x="0" y="5308270"/>
                </a:cubicBezTo>
                <a:cubicBezTo>
                  <a:pt x="-29237" y="5151733"/>
                  <a:pt x="42086" y="5007193"/>
                  <a:pt x="0" y="4783341"/>
                </a:cubicBezTo>
                <a:cubicBezTo>
                  <a:pt x="-42086" y="4559489"/>
                  <a:pt x="29256" y="4347712"/>
                  <a:pt x="0" y="4193534"/>
                </a:cubicBezTo>
                <a:cubicBezTo>
                  <a:pt x="-29256" y="4039356"/>
                  <a:pt x="26679" y="3868760"/>
                  <a:pt x="0" y="3668605"/>
                </a:cubicBezTo>
                <a:cubicBezTo>
                  <a:pt x="-26679" y="3468450"/>
                  <a:pt x="426" y="3435363"/>
                  <a:pt x="0" y="3273433"/>
                </a:cubicBezTo>
                <a:cubicBezTo>
                  <a:pt x="-426" y="3111503"/>
                  <a:pt x="6054" y="3006775"/>
                  <a:pt x="0" y="2878262"/>
                </a:cubicBezTo>
                <a:cubicBezTo>
                  <a:pt x="-6054" y="2749749"/>
                  <a:pt x="60960" y="2437204"/>
                  <a:pt x="0" y="2288454"/>
                </a:cubicBezTo>
                <a:cubicBezTo>
                  <a:pt x="-60960" y="2139704"/>
                  <a:pt x="39524" y="1995111"/>
                  <a:pt x="0" y="1893283"/>
                </a:cubicBezTo>
                <a:cubicBezTo>
                  <a:pt x="-39524" y="1791455"/>
                  <a:pt x="60014" y="1401001"/>
                  <a:pt x="0" y="1238596"/>
                </a:cubicBezTo>
                <a:cubicBezTo>
                  <a:pt x="-60014" y="1076191"/>
                  <a:pt x="36202" y="934059"/>
                  <a:pt x="0" y="843425"/>
                </a:cubicBezTo>
                <a:cubicBezTo>
                  <a:pt x="-36202" y="752791"/>
                  <a:pt x="50933" y="186576"/>
                  <a:pt x="0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vert="horz" lIns="68580" tIns="137160" rIns="91440" bIns="274320" rtlCol="0" anchor="ctr">
            <a:normAutofit/>
          </a:bodyPr>
          <a:lstStyle/>
          <a:p>
            <a:pPr>
              <a:lnSpc>
                <a:spcPts val="11625"/>
              </a:lnSpc>
            </a:pPr>
            <a:r>
              <a:rPr lang="en-US" sz="10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ot Moi" panose="02070606050705020204" pitchFamily="18" charset="0"/>
                <a:cs typeface="Times New Roman" panose="02020603050405020304" pitchFamily="18" charset="0"/>
              </a:rPr>
              <a:t>T</a:t>
            </a:r>
            <a:r>
              <a:rPr lang="vi-VN" sz="105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ot Moi" panose="02070606050705020204" pitchFamily="18" charset="0"/>
                <a:cs typeface="Times New Roman" panose="02020603050405020304" pitchFamily="18" charset="0"/>
              </a:rPr>
              <a:t>ÔN TRỌNG LẼ PHẢI</a:t>
            </a:r>
            <a:endParaRPr lang="en-US" sz="105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ot Moi" panose="020706060507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375558" y="1191986"/>
            <a:ext cx="8311243" cy="44577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25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llhead 1910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59" y="1748676"/>
            <a:ext cx="33253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b="1" dirty="0" err="1" smtClean="0">
                <a:solidFill>
                  <a:srgbClr val="FF0000"/>
                </a:solidFill>
                <a:latin typeface="UVN Van" panose="00000400000000000000" pitchFamily="2" charset="0"/>
              </a:rPr>
              <a:t>Bài</a:t>
            </a:r>
            <a:r>
              <a:rPr lang="en-US" sz="3750" b="1" dirty="0" smtClean="0">
                <a:solidFill>
                  <a:srgbClr val="FF0000"/>
                </a:solidFill>
                <a:latin typeface="UVN Van" panose="00000400000000000000" pitchFamily="2" charset="0"/>
              </a:rPr>
              <a:t> </a:t>
            </a:r>
            <a:r>
              <a:rPr lang="vi-VN" sz="3750" b="1" dirty="0" smtClean="0">
                <a:solidFill>
                  <a:srgbClr val="FF0000"/>
                </a:solidFill>
                <a:latin typeface="UVN Van" panose="00000400000000000000" pitchFamily="2" charset="0"/>
              </a:rPr>
              <a:t>1</a:t>
            </a:r>
            <a:r>
              <a:rPr lang="en-US" sz="4500" b="1" dirty="0" smtClean="0">
                <a:solidFill>
                  <a:srgbClr val="FF0000"/>
                </a:solidFill>
                <a:latin typeface="UTM Wedding K&amp;T" panose="02040603050506020204" pitchFamily="18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3"/>
    </mc:Choice>
    <mc:Fallback>
      <p:transition spd="slow" advTm="2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64008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33"/>
    </mc:Choice>
    <mc:Fallback>
      <p:transition spd="slow" advTm="2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541" y="16764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356086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2" y="5257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213157"/>
            <a:ext cx="3805518" cy="12147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ĐỀ: </a:t>
            </a:r>
            <a:endParaRPr lang="vi-VN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76"/>
    </mc:Choice>
    <mc:Fallback>
      <p:transition spd="slow"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8600" y="1454107"/>
            <a:ext cx="8229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80682"/>
            <a:ext cx="3805518" cy="12147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ĐỀ: </a:t>
            </a:r>
            <a:endParaRPr lang="vi-VN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174842"/>
            <a:ext cx="868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1.Phái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lộ.Tri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/>
          <p:cNvSpPr txBox="1"/>
          <p:nvPr/>
        </p:nvSpPr>
        <p:spPr>
          <a:xfrm>
            <a:off x="228600" y="5181600"/>
            <a:ext cx="8686800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-17929" y="5516960"/>
            <a:ext cx="381000" cy="291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83"/>
    </mc:Choice>
    <mc:Fallback>
      <p:transition spd="slow" advTm="4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80682"/>
            <a:ext cx="3805518" cy="12147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ĐỀ: </a:t>
            </a:r>
            <a:endParaRPr lang="vi-VN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861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2400" y="495300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4"/>
    </mc:Choice>
    <mc:Fallback>
      <p:transition spd="slow" advTm="3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641" y="2771239"/>
            <a:ext cx="8534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80682"/>
            <a:ext cx="3805518" cy="12147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ĐỀ: </a:t>
            </a:r>
            <a:endParaRPr lang="vi-VN" sz="3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447800"/>
            <a:ext cx="8910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" y="31242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12"/>
    </mc:Choice>
    <mc:Fallback>
      <p:transition spd="slow" advTm="3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gray">
          <a:xfrm flipV="1">
            <a:off x="2197501" y="914399"/>
            <a:ext cx="5142404" cy="81883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350">
              <a:solidFill>
                <a:srgbClr val="BE9E5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74032"/>
            <a:ext cx="5867400" cy="3475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764" y="2059006"/>
            <a:ext cx="9555347" cy="3263504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963791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ĐẶT VẤN ĐỀ: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1108" y="2059006"/>
            <a:ext cx="6954691" cy="2133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cần phải tôn trọng lẽ phải trong cuộc sống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8"/>
    </mc:Choice>
    <mc:Fallback>
      <p:transition spd="slow" advTm="2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 animBg="1"/>
    </p:bldLst>
  </p:timing>
</p:sld>
</file>

<file path=ppt/tags/tag1.xml><?xml version="1.0" encoding="utf-8"?>
<p:tagLst xmlns:p="http://schemas.openxmlformats.org/presentationml/2006/main">
  <p:tag name="TIMING" val="|14.1"/>
</p:tagLst>
</file>

<file path=ppt/tags/tag10.xml><?xml version="1.0" encoding="utf-8"?>
<p:tagLst xmlns:p="http://schemas.openxmlformats.org/presentationml/2006/main">
  <p:tag name="TIMING" val="|14.4|7.6|5.2"/>
</p:tagLst>
</file>

<file path=ppt/tags/tag11.xml><?xml version="1.0" encoding="utf-8"?>
<p:tagLst xmlns:p="http://schemas.openxmlformats.org/presentationml/2006/main">
  <p:tag name="TIMING" val="|7.6|4.7|18.8"/>
</p:tagLst>
</file>

<file path=ppt/tags/tag12.xml><?xml version="1.0" encoding="utf-8"?>
<p:tagLst xmlns:p="http://schemas.openxmlformats.org/presentationml/2006/main">
  <p:tag name="TIMING" val="|2.5|14.3|13.1|5.7|8.1|6.3|17.2|4.8|11.9|12.1"/>
</p:tagLst>
</file>

<file path=ppt/tags/tag13.xml><?xml version="1.0" encoding="utf-8"?>
<p:tagLst xmlns:p="http://schemas.openxmlformats.org/presentationml/2006/main">
  <p:tag name="TIMING" val="|1.9|11.4|9.7|8.3|6.6|6.1|19.6|14.4"/>
</p:tagLst>
</file>

<file path=ppt/tags/tag14.xml><?xml version="1.0" encoding="utf-8"?>
<p:tagLst xmlns:p="http://schemas.openxmlformats.org/presentationml/2006/main">
  <p:tag name="TIMING" val="|5.1"/>
</p:tagLst>
</file>

<file path=ppt/tags/tag2.xml><?xml version="1.0" encoding="utf-8"?>
<p:tagLst xmlns:p="http://schemas.openxmlformats.org/presentationml/2006/main">
  <p:tag name="TIMING" val="|3.1|12.1|16.3"/>
</p:tagLst>
</file>

<file path=ppt/tags/tag3.xml><?xml version="1.0" encoding="utf-8"?>
<p:tagLst xmlns:p="http://schemas.openxmlformats.org/presentationml/2006/main">
  <p:tag name="TIMING" val="|20|17.6"/>
</p:tagLst>
</file>

<file path=ppt/tags/tag4.xml><?xml version="1.0" encoding="utf-8"?>
<p:tagLst xmlns:p="http://schemas.openxmlformats.org/presentationml/2006/main">
  <p:tag name="TIMING" val="|15.1"/>
</p:tagLst>
</file>

<file path=ppt/tags/tag5.xml><?xml version="1.0" encoding="utf-8"?>
<p:tagLst xmlns:p="http://schemas.openxmlformats.org/presentationml/2006/main">
  <p:tag name="TIMING" val="|14"/>
</p:tagLst>
</file>

<file path=ppt/tags/tag6.xml><?xml version="1.0" encoding="utf-8"?>
<p:tagLst xmlns:p="http://schemas.openxmlformats.org/presentationml/2006/main">
  <p:tag name="TIMING" val="|4.9|2.5"/>
</p:tagLst>
</file>

<file path=ppt/tags/tag7.xml><?xml version="1.0" encoding="utf-8"?>
<p:tagLst xmlns:p="http://schemas.openxmlformats.org/presentationml/2006/main">
  <p:tag name="TIMING" val="|7.2|0.9"/>
</p:tagLst>
</file>

<file path=ppt/tags/tag8.xml><?xml version="1.0" encoding="utf-8"?>
<p:tagLst xmlns:p="http://schemas.openxmlformats.org/presentationml/2006/main">
  <p:tag name="TIMING" val="|12.1|6.1|6.2"/>
</p:tagLst>
</file>

<file path=ppt/tags/tag9.xml><?xml version="1.0" encoding="utf-8"?>
<p:tagLst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3807</Words>
  <Application>WPS Presentation</Application>
  <PresentationFormat>On-screen Show (4:3)</PresentationFormat>
  <Paragraphs>180</Paragraphs>
  <Slides>18</Slides>
  <Notes>0</Notes>
  <HiddenSlides>0</HiddenSlides>
  <MMClips>17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Arial Rounded MT Bold</vt:lpstr>
      <vt:lpstr>Times New Roman</vt:lpstr>
      <vt:lpstr>UVN Mot Moi</vt:lpstr>
      <vt:lpstr>Segoe Print</vt:lpstr>
      <vt:lpstr>UTM Billhead 1910</vt:lpstr>
      <vt:lpstr>UVN Van</vt:lpstr>
      <vt:lpstr>UTM Wedding K&amp;T</vt:lpstr>
      <vt:lpstr>Rockwell</vt:lpstr>
      <vt:lpstr>UVN Da Lat</vt:lpstr>
      <vt:lpstr>UVN Chim Bien</vt:lpstr>
      <vt:lpstr>UVN Chim Bien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TÔN TRỌNG LẼ PHẢI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Một số ví dụ về việc tôn trọng lẽ phải và không tôn trọng lẽ phải</vt:lpstr>
      <vt:lpstr>2.Biểu hiện</vt:lpstr>
      <vt:lpstr>3. Ý nghĩa</vt:lpstr>
      <vt:lpstr>III. LUYỆN TẬP</vt:lpstr>
      <vt:lpstr>III. LUYỆN TẬP</vt:lpstr>
      <vt:lpstr>IV.Dặn dò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trinh</dc:creator>
  <cp:lastModifiedBy>hoang</cp:lastModifiedBy>
  <cp:revision>80</cp:revision>
  <dcterms:created xsi:type="dcterms:W3CDTF">2019-08-23T15:12:00Z</dcterms:created>
  <dcterms:modified xsi:type="dcterms:W3CDTF">2021-09-04T08:43:24Z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